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gif"/><Relationship Id="rId5" Type="http://schemas.openxmlformats.org/officeDocument/2006/relationships/image" Target="../media/image19.gif"/><Relationship Id="rId6" Type="http://schemas.openxmlformats.org/officeDocument/2006/relationships/image" Target="../media/image17.gif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gif"/><Relationship Id="rId5" Type="http://schemas.openxmlformats.org/officeDocument/2006/relationships/image" Target="../media/image19.gif"/><Relationship Id="rId6" Type="http://schemas.openxmlformats.org/officeDocument/2006/relationships/image" Target="../media/image17.gif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8.gif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gif"/><Relationship Id="rId9" Type="http://schemas.openxmlformats.org/officeDocument/2006/relationships/image" Target="../media/image2.gif"/><Relationship Id="rId5" Type="http://schemas.openxmlformats.org/officeDocument/2006/relationships/image" Target="../media/image4.gif"/><Relationship Id="rId6" Type="http://schemas.openxmlformats.org/officeDocument/2006/relationships/image" Target="../media/image8.gif"/><Relationship Id="rId7" Type="http://schemas.openxmlformats.org/officeDocument/2006/relationships/image" Target="../media/image5.gif"/><Relationship Id="rId8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0.gif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3.gif"/><Relationship Id="rId9" Type="http://schemas.openxmlformats.org/officeDocument/2006/relationships/image" Target="../media/image2.gif"/><Relationship Id="rId5" Type="http://schemas.openxmlformats.org/officeDocument/2006/relationships/image" Target="../media/image4.gif"/><Relationship Id="rId6" Type="http://schemas.openxmlformats.org/officeDocument/2006/relationships/image" Target="../media/image8.gif"/><Relationship Id="rId7" Type="http://schemas.openxmlformats.org/officeDocument/2006/relationships/image" Target="../media/image5.gif"/><Relationship Id="rId8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gif"/><Relationship Id="rId10" Type="http://schemas.openxmlformats.org/officeDocument/2006/relationships/image" Target="../media/image11.gif"/><Relationship Id="rId13" Type="http://schemas.openxmlformats.org/officeDocument/2006/relationships/image" Target="../media/image22.gif"/><Relationship Id="rId1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5.gif"/><Relationship Id="rId15" Type="http://schemas.openxmlformats.org/officeDocument/2006/relationships/image" Target="../media/image21.gif"/><Relationship Id="rId14" Type="http://schemas.openxmlformats.org/officeDocument/2006/relationships/image" Target="../media/image71.gif"/><Relationship Id="rId17" Type="http://schemas.openxmlformats.org/officeDocument/2006/relationships/image" Target="../media/image31.gif"/><Relationship Id="rId16" Type="http://schemas.openxmlformats.org/officeDocument/2006/relationships/image" Target="../media/image24.gif"/><Relationship Id="rId5" Type="http://schemas.openxmlformats.org/officeDocument/2006/relationships/image" Target="../media/image6.png"/><Relationship Id="rId19" Type="http://schemas.openxmlformats.org/officeDocument/2006/relationships/image" Target="../media/image28.gif"/><Relationship Id="rId6" Type="http://schemas.openxmlformats.org/officeDocument/2006/relationships/image" Target="../media/image13.gif"/><Relationship Id="rId18" Type="http://schemas.openxmlformats.org/officeDocument/2006/relationships/image" Target="../media/image26.gif"/><Relationship Id="rId7" Type="http://schemas.openxmlformats.org/officeDocument/2006/relationships/image" Target="../media/image4.gif"/><Relationship Id="rId8" Type="http://schemas.openxmlformats.org/officeDocument/2006/relationships/image" Target="../media/image8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gif"/><Relationship Id="rId11" Type="http://schemas.openxmlformats.org/officeDocument/2006/relationships/image" Target="../media/image8.gif"/><Relationship Id="rId22" Type="http://schemas.openxmlformats.org/officeDocument/2006/relationships/image" Target="../media/image28.gif"/><Relationship Id="rId10" Type="http://schemas.openxmlformats.org/officeDocument/2006/relationships/image" Target="../media/image4.gif"/><Relationship Id="rId21" Type="http://schemas.openxmlformats.org/officeDocument/2006/relationships/image" Target="../media/image26.gif"/><Relationship Id="rId13" Type="http://schemas.openxmlformats.org/officeDocument/2006/relationships/image" Target="../media/image11.gif"/><Relationship Id="rId12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gif"/><Relationship Id="rId4" Type="http://schemas.openxmlformats.org/officeDocument/2006/relationships/image" Target="../media/image29.gif"/><Relationship Id="rId9" Type="http://schemas.openxmlformats.org/officeDocument/2006/relationships/image" Target="../media/image13.gif"/><Relationship Id="rId15" Type="http://schemas.openxmlformats.org/officeDocument/2006/relationships/image" Target="../media/image10.gif"/><Relationship Id="rId14" Type="http://schemas.openxmlformats.org/officeDocument/2006/relationships/image" Target="../media/image2.gif"/><Relationship Id="rId17" Type="http://schemas.openxmlformats.org/officeDocument/2006/relationships/image" Target="../media/image71.gif"/><Relationship Id="rId16" Type="http://schemas.openxmlformats.org/officeDocument/2006/relationships/image" Target="../media/image22.gif"/><Relationship Id="rId5" Type="http://schemas.openxmlformats.org/officeDocument/2006/relationships/image" Target="../media/image32.png"/><Relationship Id="rId19" Type="http://schemas.openxmlformats.org/officeDocument/2006/relationships/image" Target="../media/image24.gif"/><Relationship Id="rId6" Type="http://schemas.openxmlformats.org/officeDocument/2006/relationships/image" Target="../media/image27.png"/><Relationship Id="rId18" Type="http://schemas.openxmlformats.org/officeDocument/2006/relationships/image" Target="../media/image21.gif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13.gif"/><Relationship Id="rId9" Type="http://schemas.openxmlformats.org/officeDocument/2006/relationships/image" Target="../media/image2.gif"/><Relationship Id="rId5" Type="http://schemas.openxmlformats.org/officeDocument/2006/relationships/image" Target="../media/image4.gif"/><Relationship Id="rId6" Type="http://schemas.openxmlformats.org/officeDocument/2006/relationships/image" Target="../media/image8.gif"/><Relationship Id="rId7" Type="http://schemas.openxmlformats.org/officeDocument/2006/relationships/image" Target="../media/image5.gif"/><Relationship Id="rId8" Type="http://schemas.openxmlformats.org/officeDocument/2006/relationships/image" Target="../media/image1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2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12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gif"/><Relationship Id="rId10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gif"/><Relationship Id="rId5" Type="http://schemas.openxmlformats.org/officeDocument/2006/relationships/image" Target="../media/image13.gif"/><Relationship Id="rId6" Type="http://schemas.openxmlformats.org/officeDocument/2006/relationships/image" Target="../media/image4.gif"/><Relationship Id="rId7" Type="http://schemas.openxmlformats.org/officeDocument/2006/relationships/image" Target="../media/image8.gif"/><Relationship Id="rId8" Type="http://schemas.openxmlformats.org/officeDocument/2006/relationships/image" Target="../media/image5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50.png"/><Relationship Id="rId6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gif"/><Relationship Id="rId10" Type="http://schemas.openxmlformats.org/officeDocument/2006/relationships/image" Target="../media/image2.gif"/><Relationship Id="rId13" Type="http://schemas.openxmlformats.org/officeDocument/2006/relationships/image" Target="../media/image71.gif"/><Relationship Id="rId12" Type="http://schemas.openxmlformats.org/officeDocument/2006/relationships/image" Target="../media/image2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gif"/><Relationship Id="rId15" Type="http://schemas.openxmlformats.org/officeDocument/2006/relationships/image" Target="../media/image24.gif"/><Relationship Id="rId14" Type="http://schemas.openxmlformats.org/officeDocument/2006/relationships/image" Target="../media/image21.gif"/><Relationship Id="rId17" Type="http://schemas.openxmlformats.org/officeDocument/2006/relationships/image" Target="../media/image26.gif"/><Relationship Id="rId16" Type="http://schemas.openxmlformats.org/officeDocument/2006/relationships/image" Target="../media/image31.gif"/><Relationship Id="rId5" Type="http://schemas.openxmlformats.org/officeDocument/2006/relationships/image" Target="../media/image13.gif"/><Relationship Id="rId6" Type="http://schemas.openxmlformats.org/officeDocument/2006/relationships/image" Target="../media/image4.gif"/><Relationship Id="rId18" Type="http://schemas.openxmlformats.org/officeDocument/2006/relationships/image" Target="../media/image28.gif"/><Relationship Id="rId7" Type="http://schemas.openxmlformats.org/officeDocument/2006/relationships/image" Target="../media/image8.gif"/><Relationship Id="rId8" Type="http://schemas.openxmlformats.org/officeDocument/2006/relationships/image" Target="../media/image5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9" Type="http://schemas.openxmlformats.org/officeDocument/2006/relationships/image" Target="../media/image12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gif"/><Relationship Id="rId10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gif"/><Relationship Id="rId5" Type="http://schemas.openxmlformats.org/officeDocument/2006/relationships/image" Target="../media/image13.gif"/><Relationship Id="rId6" Type="http://schemas.openxmlformats.org/officeDocument/2006/relationships/image" Target="../media/image4.gif"/><Relationship Id="rId7" Type="http://schemas.openxmlformats.org/officeDocument/2006/relationships/image" Target="../media/image8.gif"/><Relationship Id="rId8" Type="http://schemas.openxmlformats.org/officeDocument/2006/relationships/image" Target="../media/image5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9" Type="http://schemas.openxmlformats.org/officeDocument/2006/relationships/image" Target="../media/image64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Relationship Id="rId7" Type="http://schemas.openxmlformats.org/officeDocument/2006/relationships/image" Target="../media/image68.png"/><Relationship Id="rId8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gif"/><Relationship Id="rId5" Type="http://schemas.openxmlformats.org/officeDocument/2006/relationships/image" Target="../media/image19.gif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